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7" autoAdjust="0"/>
    <p:restoredTop sz="94660"/>
  </p:normalViewPr>
  <p:slideViewPr>
    <p:cSldViewPr snapToGrid="0">
      <p:cViewPr>
        <p:scale>
          <a:sx n="66" d="100"/>
          <a:sy n="66" d="100"/>
        </p:scale>
        <p:origin x="6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A8F-2714-44CC-B8F1-44DD49D7F043}" type="datetimeFigureOut">
              <a:rPr lang="en-IN" smtClean="0"/>
              <a:t>01-09-2021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D594F-F68C-4778-9B38-7E28DD84BF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401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A8F-2714-44CC-B8F1-44DD49D7F043}" type="datetimeFigureOut">
              <a:rPr lang="en-IN" smtClean="0"/>
              <a:t>01-09-2021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D594F-F68C-4778-9B38-7E28DD84BF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466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A8F-2714-44CC-B8F1-44DD49D7F043}" type="datetimeFigureOut">
              <a:rPr lang="en-IN" smtClean="0"/>
              <a:t>01-09-2021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D594F-F68C-4778-9B38-7E28DD84BF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832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A8F-2714-44CC-B8F1-44DD49D7F043}" type="datetimeFigureOut">
              <a:rPr lang="en-IN" smtClean="0"/>
              <a:t>01-09-2021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D594F-F68C-4778-9B38-7E28DD84BF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135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A8F-2714-44CC-B8F1-44DD49D7F043}" type="datetimeFigureOut">
              <a:rPr lang="en-IN" smtClean="0"/>
              <a:t>01-09-2021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D594F-F68C-4778-9B38-7E28DD84BF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184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A8F-2714-44CC-B8F1-44DD49D7F043}" type="datetimeFigureOut">
              <a:rPr lang="en-IN" smtClean="0"/>
              <a:t>01-09-2021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D594F-F68C-4778-9B38-7E28DD84BF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7431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A8F-2714-44CC-B8F1-44DD49D7F043}" type="datetimeFigureOut">
              <a:rPr lang="en-IN" smtClean="0"/>
              <a:t>01-09-2021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D594F-F68C-4778-9B38-7E28DD84BF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746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A8F-2714-44CC-B8F1-44DD49D7F043}" type="datetimeFigureOut">
              <a:rPr lang="en-IN" smtClean="0"/>
              <a:t>01-09-2021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D594F-F68C-4778-9B38-7E28DD84BF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863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A8F-2714-44CC-B8F1-44DD49D7F043}" type="datetimeFigureOut">
              <a:rPr lang="en-IN" smtClean="0"/>
              <a:t>01-09-2021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D594F-F68C-4778-9B38-7E28DD84BF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302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A8F-2714-44CC-B8F1-44DD49D7F043}" type="datetimeFigureOut">
              <a:rPr lang="en-IN" smtClean="0"/>
              <a:t>01-09-2021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D594F-F68C-4778-9B38-7E28DD84BF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949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A8F-2714-44CC-B8F1-44DD49D7F043}" type="datetimeFigureOut">
              <a:rPr lang="en-IN" smtClean="0"/>
              <a:t>01-09-2021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D594F-F68C-4778-9B38-7E28DD84BF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3455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74A8F-2714-44CC-B8F1-44DD49D7F043}" type="datetimeFigureOut">
              <a:rPr lang="en-IN" smtClean="0"/>
              <a:t>01-09-2021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D594F-F68C-4778-9B38-7E28DD84BF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8906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Multicast routing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893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Unicasting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unicasting, there is one source and one destination network. </a:t>
            </a: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relationship between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source and the destination network is one to one. </a:t>
            </a: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router in the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path of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datagram tries to forward the packet to one and only one of its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interfaces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3085" y="3774682"/>
            <a:ext cx="5172075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95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Multicasting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multicasting, a multicast router may have to send out copies of the same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datagram through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one interface. </a:t>
            </a: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Figure,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router R1 needs to send out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datagram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interfaces 2 and 3. Similarly, router R4 needs to send out the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datagram through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its interfaces.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427" y="3425825"/>
            <a:ext cx="6713145" cy="343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661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Multicasting versus multiple unicasting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6193909" cy="4351338"/>
          </a:xfrm>
        </p:spPr>
        <p:txBody>
          <a:bodyPr>
            <a:normAutofit fontScale="92500" lnSpcReduction="10000"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Multicasting starts with a single packet from the source that is duplicated by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routers.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nly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single copy of the packet travels between any two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router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multiple unicasting, several packets start from the source. If there are three destinations,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the source sends three packets, each with a different unicast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destination address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109" y="1825625"/>
            <a:ext cx="5159891" cy="374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24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Multicast Applications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Access to Distributed </a:t>
            </a:r>
            <a:r>
              <a:rPr lang="en-IN" dirty="0" smtClean="0"/>
              <a:t>Databases</a:t>
            </a:r>
          </a:p>
          <a:p>
            <a:r>
              <a:rPr lang="en-IN" dirty="0"/>
              <a:t>Information </a:t>
            </a:r>
            <a:r>
              <a:rPr lang="en-IN" dirty="0" smtClean="0"/>
              <a:t>Dissemination</a:t>
            </a:r>
          </a:p>
          <a:p>
            <a:r>
              <a:rPr lang="en-IN" dirty="0" smtClean="0"/>
              <a:t>Teleconferencing</a:t>
            </a:r>
          </a:p>
          <a:p>
            <a:r>
              <a:rPr lang="en-IN" dirty="0"/>
              <a:t>Distance Learning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8061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Broadcasting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Broadcasting means one-to-all communication: a host sends a packet to all hosts in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internet.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may create a huge volume of traffic and use a huge amount of bandwidth.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739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215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Multicast routing</vt:lpstr>
      <vt:lpstr>Unicasting</vt:lpstr>
      <vt:lpstr>Multicasting</vt:lpstr>
      <vt:lpstr>Multicasting versus multiple unicasting</vt:lpstr>
      <vt:lpstr>Multicast Applications</vt:lpstr>
      <vt:lpstr>Broadcasting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Multicast routing</dc:title>
  <dc:creator>User</dc:creator>
  <cp:lastModifiedBy>User</cp:lastModifiedBy>
  <cp:revision>4</cp:revision>
  <dcterms:created xsi:type="dcterms:W3CDTF">2021-09-01T18:12:32Z</dcterms:created>
  <dcterms:modified xsi:type="dcterms:W3CDTF">2021-09-01T18:32:56Z</dcterms:modified>
</cp:coreProperties>
</file>